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notesMasterIdLst>
    <p:notesMasterId r:id="rId92"/>
  </p:notesMasterIdLst>
  <p:sldIdLst>
    <p:sldId id="258" r:id="rId3"/>
    <p:sldId id="271" r:id="rId4"/>
    <p:sldId id="352" r:id="rId5"/>
    <p:sldId id="353" r:id="rId6"/>
    <p:sldId id="354" r:id="rId7"/>
    <p:sldId id="355" r:id="rId8"/>
    <p:sldId id="357" r:id="rId9"/>
    <p:sldId id="358" r:id="rId10"/>
    <p:sldId id="359" r:id="rId11"/>
    <p:sldId id="360" r:id="rId12"/>
    <p:sldId id="361" r:id="rId13"/>
    <p:sldId id="356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423" r:id="rId76"/>
    <p:sldId id="424" r:id="rId77"/>
    <p:sldId id="425" r:id="rId78"/>
    <p:sldId id="426" r:id="rId79"/>
    <p:sldId id="427" r:id="rId80"/>
    <p:sldId id="428" r:id="rId81"/>
    <p:sldId id="429" r:id="rId82"/>
    <p:sldId id="430" r:id="rId83"/>
    <p:sldId id="431" r:id="rId84"/>
    <p:sldId id="432" r:id="rId85"/>
    <p:sldId id="433" r:id="rId86"/>
    <p:sldId id="434" r:id="rId87"/>
    <p:sldId id="435" r:id="rId88"/>
    <p:sldId id="436" r:id="rId89"/>
    <p:sldId id="437" r:id="rId90"/>
    <p:sldId id="267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22" autoAdjust="0"/>
  </p:normalViewPr>
  <p:slideViewPr>
    <p:cSldViewPr>
      <p:cViewPr varScale="1">
        <p:scale>
          <a:sx n="108" d="100"/>
          <a:sy n="108" d="100"/>
        </p:scale>
        <p:origin x="130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2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03B232-659E-4EFB-8341-400B84E9F21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DE2E5-B69C-4E32-926B-233912AE4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68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0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3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29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219200"/>
            <a:ext cx="9144000" cy="563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grpSp>
          <p:nvGrpSpPr>
            <p:cNvPr id="9" name="Group 10"/>
            <p:cNvGrpSpPr/>
            <p:nvPr/>
          </p:nvGrpSpPr>
          <p:grpSpPr>
            <a:xfrm>
              <a:off x="0" y="6172200"/>
              <a:ext cx="9144000" cy="685800"/>
              <a:chOff x="0" y="6019800"/>
              <a:chExt cx="9144000" cy="6858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6096000"/>
                <a:ext cx="9144000" cy="6096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flipV="1">
                <a:off x="0" y="6019800"/>
                <a:ext cx="9144000" cy="76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029200" y="6397823"/>
              <a:ext cx="365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www.archerinfotech.in</a:t>
              </a:r>
            </a:p>
          </p:txBody>
        </p:sp>
      </p:grpSp>
      <p:pic>
        <p:nvPicPr>
          <p:cNvPr id="15" name="Picture 2" descr="D:\YOGESH\ico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140" y="304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15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219200"/>
            <a:ext cx="9144000" cy="563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grpSp>
          <p:nvGrpSpPr>
            <p:cNvPr id="9" name="Group 10"/>
            <p:cNvGrpSpPr/>
            <p:nvPr/>
          </p:nvGrpSpPr>
          <p:grpSpPr>
            <a:xfrm>
              <a:off x="0" y="6172200"/>
              <a:ext cx="9144000" cy="685800"/>
              <a:chOff x="0" y="6019800"/>
              <a:chExt cx="9144000" cy="6858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6096000"/>
                <a:ext cx="9144000" cy="6096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flipV="1">
                <a:off x="0" y="6019800"/>
                <a:ext cx="9144000" cy="76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029200" y="6397823"/>
              <a:ext cx="365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www.archerinfotech.in</a:t>
              </a:r>
            </a:p>
          </p:txBody>
        </p:sp>
      </p:grpSp>
      <p:pic>
        <p:nvPicPr>
          <p:cNvPr id="14" name="Picture 2" descr="D:\YOGESH\ico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140" y="304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965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219200"/>
            <a:ext cx="9144000" cy="563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grpSp>
          <p:nvGrpSpPr>
            <p:cNvPr id="9" name="Group 10"/>
            <p:cNvGrpSpPr/>
            <p:nvPr/>
          </p:nvGrpSpPr>
          <p:grpSpPr>
            <a:xfrm>
              <a:off x="0" y="6172200"/>
              <a:ext cx="9144000" cy="685800"/>
              <a:chOff x="0" y="6019800"/>
              <a:chExt cx="9144000" cy="6858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6096000"/>
                <a:ext cx="9144000" cy="6096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flipV="1">
                <a:off x="0" y="6019800"/>
                <a:ext cx="9144000" cy="76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029200" y="6397823"/>
              <a:ext cx="365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www.archerinfotech.in</a:t>
              </a:r>
            </a:p>
          </p:txBody>
        </p:sp>
      </p:grpSp>
      <p:pic>
        <p:nvPicPr>
          <p:cNvPr id="14" name="Picture 2" descr="D:\YOGESH\ico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140" y="304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9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52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219200"/>
            <a:ext cx="9144000" cy="563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6172200"/>
              <a:ext cx="9144000" cy="685800"/>
              <a:chOff x="0" y="6019800"/>
              <a:chExt cx="9144000" cy="6858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6096000"/>
                <a:ext cx="9144000" cy="6096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0" y="6019800"/>
                <a:ext cx="9144000" cy="76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029200" y="6397823"/>
              <a:ext cx="365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www.archerinfotech.in</a:t>
              </a:r>
            </a:p>
          </p:txBody>
        </p:sp>
      </p:grpSp>
      <p:pic>
        <p:nvPicPr>
          <p:cNvPr id="1026" name="Picture 2" descr="D:\YOGESH\ico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140" y="304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61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219200"/>
            <a:ext cx="9144000" cy="563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6172200"/>
              <a:ext cx="9144000" cy="685800"/>
              <a:chOff x="0" y="6019800"/>
              <a:chExt cx="9144000" cy="6858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6096000"/>
                <a:ext cx="9144000" cy="6096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0" y="6019800"/>
                <a:ext cx="9144000" cy="76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029200" y="6397823"/>
              <a:ext cx="365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www.archerinfotech.in</a:t>
              </a:r>
            </a:p>
          </p:txBody>
        </p:sp>
      </p:grpSp>
      <p:pic>
        <p:nvPicPr>
          <p:cNvPr id="15" name="Picture 2" descr="D:\YOGESH\ico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140" y="304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6106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219200"/>
            <a:ext cx="9144000" cy="563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grpSp>
          <p:nvGrpSpPr>
            <p:cNvPr id="9" name="Group 10"/>
            <p:cNvGrpSpPr/>
            <p:nvPr/>
          </p:nvGrpSpPr>
          <p:grpSpPr>
            <a:xfrm>
              <a:off x="0" y="6172200"/>
              <a:ext cx="9144000" cy="685800"/>
              <a:chOff x="0" y="6019800"/>
              <a:chExt cx="9144000" cy="6858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6096000"/>
                <a:ext cx="9144000" cy="6096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flipV="1">
                <a:off x="0" y="6019800"/>
                <a:ext cx="9144000" cy="76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029200" y="6397823"/>
              <a:ext cx="365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www.archerinfotech.in</a:t>
              </a:r>
            </a:p>
          </p:txBody>
        </p:sp>
      </p:grpSp>
      <p:pic>
        <p:nvPicPr>
          <p:cNvPr id="14" name="Picture 2" descr="D:\YOGESH\ico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140" y="304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874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219200"/>
            <a:ext cx="9144000" cy="563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grpSp>
          <p:nvGrpSpPr>
            <p:cNvPr id="9" name="Group 10"/>
            <p:cNvGrpSpPr/>
            <p:nvPr/>
          </p:nvGrpSpPr>
          <p:grpSpPr>
            <a:xfrm>
              <a:off x="0" y="6172200"/>
              <a:ext cx="9144000" cy="685800"/>
              <a:chOff x="0" y="6019800"/>
              <a:chExt cx="9144000" cy="6858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6096000"/>
                <a:ext cx="9144000" cy="6096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flipV="1">
                <a:off x="0" y="6019800"/>
                <a:ext cx="9144000" cy="76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029200" y="6397823"/>
              <a:ext cx="365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www.archerinfotech.in</a:t>
              </a:r>
            </a:p>
          </p:txBody>
        </p:sp>
      </p:grpSp>
      <p:pic>
        <p:nvPicPr>
          <p:cNvPr id="14" name="Picture 2" descr="D:\YOGESH\ico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140" y="304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33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3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9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2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0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32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51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6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219200"/>
            <a:ext cx="9144000" cy="563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6172200"/>
            <a:ext cx="9144000" cy="685800"/>
            <a:chOff x="0" y="6172200"/>
            <a:chExt cx="9144000" cy="685800"/>
          </a:xfrm>
        </p:grpSpPr>
        <p:grpSp>
          <p:nvGrpSpPr>
            <p:cNvPr id="9" name="Group 10"/>
            <p:cNvGrpSpPr/>
            <p:nvPr/>
          </p:nvGrpSpPr>
          <p:grpSpPr>
            <a:xfrm>
              <a:off x="0" y="6172200"/>
              <a:ext cx="9144000" cy="685800"/>
              <a:chOff x="0" y="6019800"/>
              <a:chExt cx="9144000" cy="68580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0" y="6096000"/>
                <a:ext cx="9144000" cy="6096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flipV="1">
                <a:off x="0" y="6019800"/>
                <a:ext cx="9144000" cy="76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5029200" y="6397823"/>
              <a:ext cx="365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itchFamily="34" charset="0"/>
                  <a:cs typeface="Arial" pitchFamily="34" charset="0"/>
                </a:rPr>
                <a:t>www.archerinfotech.in</a:t>
              </a:r>
            </a:p>
          </p:txBody>
        </p:sp>
      </p:grpSp>
      <p:pic>
        <p:nvPicPr>
          <p:cNvPr id="14" name="Picture 2" descr="D:\YOGESH\icon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140" y="3048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88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C364B-9E96-41C4-86B9-69FD5EC89983}" type="datetimeFigureOut">
              <a:rPr lang="en-US" smtClean="0"/>
              <a:pPr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F1172-0EA8-49EF-BB9E-C21FD0620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80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4495800"/>
            <a:ext cx="9144000" cy="2362200"/>
            <a:chOff x="0" y="4495800"/>
            <a:chExt cx="9144000" cy="2362200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6172200"/>
              <a:ext cx="9144000" cy="685800"/>
              <a:chOff x="0" y="6019800"/>
              <a:chExt cx="9144000" cy="6858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0" y="6096000"/>
                <a:ext cx="9144000" cy="6096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 flipV="1">
                <a:off x="0" y="6019800"/>
                <a:ext cx="9144000" cy="762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 descr="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4495800"/>
              <a:ext cx="2276793" cy="187668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029200" y="6397823"/>
              <a:ext cx="3657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www.archerinfotech.in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04800" y="244858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C0000"/>
                </a:solidFill>
              </a:rPr>
              <a:t>Microsoft Azure AI Fundamentals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800" y="2983468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Archer Infotech , PUNE</a:t>
            </a:r>
          </a:p>
        </p:txBody>
      </p:sp>
      <p:pic>
        <p:nvPicPr>
          <p:cNvPr id="3074" name="Picture 2" descr="D:\YOGESH\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572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476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Q-8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7BA75-B37E-E505-AF02-D0593446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8229600" cy="873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19BD7-1E4A-F83F-0023-7BB9877F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62" y="3015260"/>
            <a:ext cx="23145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81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Q-9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36213-3598-F6A5-A802-2C89E67F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7724775" cy="58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39289E-85C7-917A-A0B5-63A401FAF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86" y="2488497"/>
            <a:ext cx="7848600" cy="334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Q-10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FFCB7-A0F9-1611-5DFB-9770B247E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8077200" cy="659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20C1F-BEF0-794E-FF9D-FF30C8A3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45719"/>
            <a:ext cx="33909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48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Q-11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ADFB3-1E29-D93B-B671-EF8CC950F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7772400" cy="67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5E7270-490F-7643-C22B-E48D5436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874424"/>
            <a:ext cx="2247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7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Q-12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5463E-363E-E99F-1F3C-1A26B9B73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8458200" cy="634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CBC957-C3D5-0533-51A9-978A6D48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82" y="2590800"/>
            <a:ext cx="23717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8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Q-13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D900A-4B63-4AEC-BA7B-9D787D47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0"/>
            <a:ext cx="7810500" cy="666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2D0575-40E0-CE25-8F65-10D36A860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677712"/>
            <a:ext cx="43434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5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B024D-133F-C088-F6DA-171C98C2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7" y="1524000"/>
            <a:ext cx="8458200" cy="1199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B50BD-B0FE-5BAE-59D8-744F65C5E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67" y="3222900"/>
            <a:ext cx="4457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4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Q-15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3EB79-392D-4A95-F9FF-B6E25F71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67" y="1458491"/>
            <a:ext cx="8458200" cy="663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E927B-D8A6-23D1-90B5-E4DA628E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93" y="2707346"/>
            <a:ext cx="25241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2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Q-15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1D34F-383E-4791-B58C-FF02B905E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828800"/>
            <a:ext cx="80391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082F-16A5-410D-9211-85B373348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055938"/>
            <a:ext cx="1981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23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Q-16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51AFD-D6ED-A267-22BA-C53BC1207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28800"/>
            <a:ext cx="8258175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8C25BB-6D66-E9D5-4B6F-44A9592D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971800"/>
            <a:ext cx="33337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72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7618" y="3075057"/>
            <a:ext cx="4148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Cocogoose" panose="02000000000000000000" pitchFamily="2" charset="0"/>
              </a:rPr>
              <a:t>Microsoft Azure AI</a:t>
            </a:r>
            <a:endParaRPr lang="en-PH" sz="4000" b="1" dirty="0">
              <a:latin typeface="Cocogoos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972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Q-17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4169B-74FA-2EEE-E685-B43022A3E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78751"/>
            <a:ext cx="8429625" cy="79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90BBD6-2DFC-EF0D-11CB-C3A504F99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" y="2362200"/>
            <a:ext cx="8482012" cy="34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35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Q-18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9F7D-44C0-7E9E-3560-C4B0D9F5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00200"/>
            <a:ext cx="8534400" cy="1170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FE78A4-5026-F6B4-B17C-50613790B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266754"/>
            <a:ext cx="21526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40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Q-19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C650B-2A67-9F01-FE78-B33DB40CD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752600"/>
            <a:ext cx="8610600" cy="840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5BD6A0-B917-D19C-CCE1-FD492629F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202828"/>
            <a:ext cx="20097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Q-20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23AED-FB61-F8BD-1B68-6C74E783A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00200"/>
            <a:ext cx="8686800" cy="919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72DB76-0511-C393-C128-131DD908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061666"/>
            <a:ext cx="6134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44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Q-21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D1D5B-1A26-F6A6-1A55-D68AEB01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600200"/>
            <a:ext cx="8305800" cy="659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177FE2-021A-17E5-53AA-835F2FAA1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590800"/>
            <a:ext cx="8343900" cy="28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38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Q-22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0069B-7FA7-5559-AE4D-954E98B8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68" y="1524000"/>
            <a:ext cx="8382000" cy="649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ACAA16-D83C-6CE9-159D-CDC7A8A9C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68" y="2677112"/>
            <a:ext cx="32575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84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Q-23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F70DF-679B-F736-2FAE-A2566DAC3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8458200" cy="699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7379A-1464-D6EF-7CB2-700798CE9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649940"/>
            <a:ext cx="8610600" cy="286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04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Q-24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ABA73-0EBC-5A36-F40F-10A929DDE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6924675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A04F2-309E-3BD0-1066-66C082A8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819400"/>
            <a:ext cx="5753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31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Q-25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2E415-FB6B-6DC7-0926-EC3F27E57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76400"/>
            <a:ext cx="8229600" cy="610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482E07-BFE0-2D77-4D64-5FF86E5D0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743200"/>
            <a:ext cx="27717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0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Q-26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D55B7-0FDF-5EB0-13F4-0F96AE5FD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68" y="1600200"/>
            <a:ext cx="8382000" cy="469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6AC512-6CEF-9773-41B0-1638BFD8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93" y="2602917"/>
            <a:ext cx="3429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5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Q-1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081B7-D126-55DE-4F90-1FFFB6F7F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17031"/>
            <a:ext cx="7286625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8652E-EBEC-4E7B-8A62-6B6E98A32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624462"/>
            <a:ext cx="8534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97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Q-27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2B725-2EAC-A811-7DD4-41055A5D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2600"/>
            <a:ext cx="6457950" cy="48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38E4E1-0E69-7350-9A2E-B01BBD801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819400"/>
            <a:ext cx="71532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3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Q-28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FE612-532B-1DFD-CCFB-CBDD3D9F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8229600" cy="690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2D7FE-B720-F132-6C37-8DF160FF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743200"/>
            <a:ext cx="26193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04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Q-29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29AB5-05DE-820D-EE30-44AF3E2D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5" y="1447800"/>
            <a:ext cx="8382000" cy="1003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6D099-9603-C321-4DE2-8AA07723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05" y="2971800"/>
            <a:ext cx="33051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99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Q-30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5447A-C0E7-1239-F246-643E99E8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7772400" cy="1000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D26D5-ECBE-3140-D676-B34FE9936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62" y="3010347"/>
            <a:ext cx="27813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46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Q-31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38405-4F19-94BC-6491-6E35C3953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7848600" cy="659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1CD8C8-2B4E-105E-A4CC-999615FB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803238"/>
            <a:ext cx="40290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10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Q-32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A3DD3-191B-85B1-359C-53B97231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76400"/>
            <a:ext cx="8001000" cy="706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64890-D958-7C8F-9F9A-0CD131D5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60" y="2819400"/>
            <a:ext cx="39433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1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Q-33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75A10-F609-3CBC-6ACD-655BF406A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93" y="1524000"/>
            <a:ext cx="8382000" cy="591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F80F66-2EC4-E35E-7801-6D25540F9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93" y="2408604"/>
            <a:ext cx="8432307" cy="29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17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Q-33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723A2-0FDD-1457-B58B-CA4A1CC9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30" y="1524000"/>
            <a:ext cx="8660908" cy="611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43C044-FACC-202C-8E4C-A3D62E44B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30" y="2819400"/>
            <a:ext cx="2019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1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899B3-F6EE-5492-E565-377AF91D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600200"/>
            <a:ext cx="8610600" cy="618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1C372-1951-083D-33DA-A0922E605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667000"/>
            <a:ext cx="20288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97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Q-35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43C18-8243-2FC6-97EA-86B06A18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93" y="1676400"/>
            <a:ext cx="7753350" cy="55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24B0D-A2D4-E5B6-C4F9-D50010CD0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66" y="2743200"/>
            <a:ext cx="51625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Q-2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43DE9-A392-9E0A-7C4A-DA5381F6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397798"/>
            <a:ext cx="8143875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1204F-881C-D9DC-0878-3E7065340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2443171"/>
            <a:ext cx="8143875" cy="339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1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Q-36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86A97-6965-54C8-39F8-B628D6107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00200"/>
            <a:ext cx="8077200" cy="582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45C73-B470-83D6-455E-B22004C6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590800"/>
            <a:ext cx="48768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74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Q-37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10218-F606-9454-A20E-A7FA3152E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600200"/>
            <a:ext cx="8153400" cy="782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40F3B-8A95-8488-0C21-C3CD6E326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962610"/>
            <a:ext cx="24098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04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Q-38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9E341-1B16-C52C-7ACB-E6803B9F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76400"/>
            <a:ext cx="8229600" cy="714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ADB313-C9D0-AF47-4E2A-4FB475F65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971800"/>
            <a:ext cx="24098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18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Q-39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FD4568-A77D-71FE-4CE6-DBEFBDD11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676400"/>
            <a:ext cx="8458200" cy="476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DA142-E7C4-61E0-51EC-AE64BA59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667000"/>
            <a:ext cx="27717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07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Q-40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514B9-D12A-581C-6577-23A266915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600200"/>
            <a:ext cx="8458200" cy="985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777B1-26BF-530D-B5C0-8F0AB34BC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124200"/>
            <a:ext cx="32194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1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Q-41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08804-7337-F565-21CF-FE358D092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6" y="1676400"/>
            <a:ext cx="8356108" cy="663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D2DDD4-6E7E-7438-9646-C50B8FC7C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46" y="2514600"/>
            <a:ext cx="8369054" cy="324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09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Q-42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8C86E-6551-9BDE-9D6E-3F2796E6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1600200"/>
            <a:ext cx="8943975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6B4380-8422-C220-3D54-39DC343AF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" y="2667000"/>
            <a:ext cx="7772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97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Q-43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63FF1D-A4E5-7FAA-EDCF-9442A3A4E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524000"/>
            <a:ext cx="8458200" cy="706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AB535-9F3C-A0E3-30B4-8B5FC8AC0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667000"/>
            <a:ext cx="20669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32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Q-44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B0F9F-1D1C-A9EF-0DCE-6848991C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8077200" cy="73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2C092-DFF4-1467-CE75-8BC588D77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590800"/>
            <a:ext cx="8077200" cy="27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03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Q-45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724A7-2EF0-0FAD-FCA3-7B493B950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07" y="1447800"/>
            <a:ext cx="8686800" cy="870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EA0041-2E6E-236A-AFFF-7B88E4E54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07" y="2895600"/>
            <a:ext cx="32861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4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Q-3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5EC71-7735-61B2-6593-AEBDCABC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8839200" cy="641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5068F6-9B9F-4F96-92CB-1A2B8C5B2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883148"/>
            <a:ext cx="63436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84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Q-46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7A2FC-3E41-5149-5DF8-D435EBA48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69" y="1524000"/>
            <a:ext cx="6429375" cy="66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190A30-46B7-826F-347A-165F3B854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6" y="2415598"/>
            <a:ext cx="8305800" cy="34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51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Q-47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44FA0-D95B-CF5D-239F-057D3353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1524000"/>
            <a:ext cx="8715375" cy="561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F8C791-94E6-1368-3B4A-3A1DEDC90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93" y="2591818"/>
            <a:ext cx="71818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26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Q-48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60602-DF03-A22C-0536-37F7C0A7B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76400"/>
            <a:ext cx="7629525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CBCB02-BF98-C4E4-67F9-2FAA65E9D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499149"/>
            <a:ext cx="7772400" cy="336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84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Q-49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5BC2A-4B4B-7D35-6EEA-83AA60C13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737" y="1524000"/>
            <a:ext cx="6486525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8F18C-1A65-E59E-CEFD-592BB6F30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2434745"/>
            <a:ext cx="8534400" cy="34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42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Q-50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DD82C-4C2D-EFD8-9668-C21178E1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524000"/>
            <a:ext cx="8610600" cy="802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453D6-0274-0227-26E9-9A17D1545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837481"/>
            <a:ext cx="19145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5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Q-51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1AF2C-5BE6-D2BE-7239-FB32A701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76400"/>
            <a:ext cx="8229600" cy="706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77F73-1B2A-9507-AB5B-F83D3D097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667000"/>
            <a:ext cx="25336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0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Q-52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A505F-043D-22EF-24DB-8EDA3ED82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76400"/>
            <a:ext cx="8382000" cy="630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96B2D-9169-3F74-1562-05A066A1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514600"/>
            <a:ext cx="8458200" cy="28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28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Q-53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45B4F-8B6B-D743-6405-12FC35B59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530" y="1600200"/>
            <a:ext cx="6410325" cy="74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3174A6-67CB-13B5-99E2-92D580D1B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2388370"/>
            <a:ext cx="8610600" cy="34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59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96FBF-248C-B0F3-92F1-870D05BF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600200"/>
            <a:ext cx="8572500" cy="704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8F64C-2E3D-3989-1215-E0EDEA987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10" y="2492727"/>
            <a:ext cx="8763000" cy="34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97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971B5-3295-5A0B-5BF6-3D90AF60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24000"/>
            <a:ext cx="7696200" cy="41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2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8A3EEE-EEC7-0EFE-41CB-314D6CA8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8763000" cy="886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D1AF5-8C69-CA1E-D2EF-D87B7EDC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049480"/>
            <a:ext cx="24574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73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B0FA9-6B78-1F85-77A9-16576198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06488"/>
            <a:ext cx="6858000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12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F6133-A63D-AEE8-6097-1BC8C8CDD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600200"/>
            <a:ext cx="7848600" cy="407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36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E6351-D411-4A51-2F1E-22E4E387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800"/>
            <a:ext cx="8229600" cy="435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54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0E413-777B-4586-ABF8-28AE56C3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72000"/>
            <a:ext cx="8001000" cy="43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43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13F78-232A-FA9A-85E3-449D95AA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4000"/>
            <a:ext cx="7620000" cy="41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768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E265B-13AF-E740-A7E3-61F2B539F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461669"/>
            <a:ext cx="7848600" cy="437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900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1D52D-23F5-9584-D8BD-0179BC526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71600"/>
            <a:ext cx="7696200" cy="44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834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59581-C554-9389-A124-D3927E3F1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27079"/>
            <a:ext cx="7010400" cy="42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17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1FCDA-2643-C751-DB51-2343E231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676400"/>
            <a:ext cx="7239000" cy="40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283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6691B-02C9-B74B-BEAC-62AAB663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7800"/>
            <a:ext cx="7924800" cy="42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7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935542-7BA8-0351-2474-9EF1EF03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93" y="1422005"/>
            <a:ext cx="8763000" cy="711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7E2672-79DC-1523-BD20-4BD436DC6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200400"/>
            <a:ext cx="21717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262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6E6CF-4CDE-4C21-5030-60670AAA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600200"/>
            <a:ext cx="7391400" cy="40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99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4F1C6-365C-7982-477C-EC4DF3933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8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357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0856B-8380-C436-5DC2-39765EC3E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600200"/>
            <a:ext cx="7696200" cy="418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1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1197E-DC25-03E5-3BD1-3C438A52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00"/>
            <a:ext cx="7467600" cy="40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040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064D9-883D-9E26-D538-9177624B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524000"/>
            <a:ext cx="7543800" cy="41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442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61D46-9836-8BC0-742B-5DD738DD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676400"/>
            <a:ext cx="7391400" cy="38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316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826A6-FB75-3545-7E3F-AF358F96D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70322"/>
            <a:ext cx="7696200" cy="37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98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E0A71-B4CF-F896-B1EC-7B46604D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0"/>
            <a:ext cx="7772400" cy="41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307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443E9-677A-7EF9-1523-117524166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600200"/>
            <a:ext cx="7239000" cy="39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463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3A488-464E-98D3-0EB5-43DFFEFAD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93" y="1676400"/>
            <a:ext cx="7543800" cy="391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7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Q-6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C237A-7702-7D9B-192B-D3F42916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8534400" cy="94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87ECD-0D29-C020-9D62-C3BBF8C3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120082"/>
            <a:ext cx="21907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38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0DDA0-B127-EA65-85CB-01E80720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00200"/>
            <a:ext cx="7620000" cy="412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399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77875-41B6-EF83-8984-3EC2C2CB7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534172"/>
            <a:ext cx="7848600" cy="43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58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07B65-25A7-B248-8978-7758A6A5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524000"/>
            <a:ext cx="7391400" cy="422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6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Q-54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DE4C3-8E73-0411-3B53-D05C992F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502719"/>
            <a:ext cx="7239000" cy="43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239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Q-55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C3235-C75A-4EE8-BBAD-5DBD76753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2457450"/>
            <a:ext cx="83629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07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Q-55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BDCB0-8015-F4EC-3F6B-DC111297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2424112"/>
            <a:ext cx="86010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79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Q-55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BDA7E-8074-8177-E2DF-292A889A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2533650"/>
            <a:ext cx="86772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11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Q-55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1FCD2-C71B-F8F5-AD4F-752771E5A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2276475"/>
            <a:ext cx="85153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447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Q-55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7F25D-6D91-1097-2697-D10A5C962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2228850"/>
            <a:ext cx="79533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535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9800" y="2514600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CC0000"/>
                </a:solidFill>
              </a:rPr>
              <a:t>THANK YOU !!!</a:t>
            </a:r>
          </a:p>
        </p:txBody>
      </p:sp>
      <p:sp>
        <p:nvSpPr>
          <p:cNvPr id="3" name="Action Button: Home 2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293" y="228600"/>
            <a:ext cx="4724400" cy="792162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CC0000"/>
                </a:solidFill>
                <a:latin typeface="+mn-lt"/>
                <a:ea typeface="+mn-ea"/>
                <a:cs typeface="+mn-cs"/>
              </a:rPr>
              <a:t>Q-7</a:t>
            </a:r>
          </a:p>
        </p:txBody>
      </p:sp>
      <p:sp>
        <p:nvSpPr>
          <p:cNvPr id="4" name="Action Button: Home 3">
            <a:hlinkClick r:id="rId2" action="ppaction://hlinksldjump" highlightClick="1"/>
          </p:cNvPr>
          <p:cNvSpPr/>
          <p:nvPr/>
        </p:nvSpPr>
        <p:spPr>
          <a:xfrm>
            <a:off x="8763000" y="5867400"/>
            <a:ext cx="304800" cy="228600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60C8D-E3CD-709D-06A3-8DD425F3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524000"/>
            <a:ext cx="8610600" cy="744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BF893-CB49-217D-A64C-E42EE67C3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3048000"/>
            <a:ext cx="20859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36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7882</TotalTime>
  <Words>105</Words>
  <Application>Microsoft Office PowerPoint</Application>
  <PresentationFormat>On-screen Show (4:3)</PresentationFormat>
  <Paragraphs>91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Calibri</vt:lpstr>
      <vt:lpstr>Cocogoose</vt:lpstr>
      <vt:lpstr>2_Office Theme</vt:lpstr>
      <vt:lpstr>1_Office Theme</vt:lpstr>
      <vt:lpstr>PowerPoint Presentation</vt:lpstr>
      <vt:lpstr>PowerPoint Presentation</vt:lpstr>
      <vt:lpstr>Q-1</vt:lpstr>
      <vt:lpstr>Q-2</vt:lpstr>
      <vt:lpstr>Q-3</vt:lpstr>
      <vt:lpstr>Q-4</vt:lpstr>
      <vt:lpstr>Q-5</vt:lpstr>
      <vt:lpstr>Q-6</vt:lpstr>
      <vt:lpstr>Q-7</vt:lpstr>
      <vt:lpstr>Q-8</vt:lpstr>
      <vt:lpstr>Q-9</vt:lpstr>
      <vt:lpstr>Q-10</vt:lpstr>
      <vt:lpstr>Q-11</vt:lpstr>
      <vt:lpstr>Q-12</vt:lpstr>
      <vt:lpstr>Q-13</vt:lpstr>
      <vt:lpstr>Q-14</vt:lpstr>
      <vt:lpstr>Q-15</vt:lpstr>
      <vt:lpstr>Q-15</vt:lpstr>
      <vt:lpstr>Q-16</vt:lpstr>
      <vt:lpstr>Q-17</vt:lpstr>
      <vt:lpstr>Q-18</vt:lpstr>
      <vt:lpstr>Q-19</vt:lpstr>
      <vt:lpstr>Q-20</vt:lpstr>
      <vt:lpstr>Q-21</vt:lpstr>
      <vt:lpstr>Q-22</vt:lpstr>
      <vt:lpstr>Q-23</vt:lpstr>
      <vt:lpstr>Q-24</vt:lpstr>
      <vt:lpstr>Q-25</vt:lpstr>
      <vt:lpstr>Q-26</vt:lpstr>
      <vt:lpstr>Q-27</vt:lpstr>
      <vt:lpstr>Q-28</vt:lpstr>
      <vt:lpstr>Q-29</vt:lpstr>
      <vt:lpstr>Q-30</vt:lpstr>
      <vt:lpstr>Q-31</vt:lpstr>
      <vt:lpstr>Q-32</vt:lpstr>
      <vt:lpstr>Q-33</vt:lpstr>
      <vt:lpstr>Q-33</vt:lpstr>
      <vt:lpstr>Q-34</vt:lpstr>
      <vt:lpstr>Q-35</vt:lpstr>
      <vt:lpstr>Q-36</vt:lpstr>
      <vt:lpstr>Q-37</vt:lpstr>
      <vt:lpstr>Q-38</vt:lpstr>
      <vt:lpstr>Q-39</vt:lpstr>
      <vt:lpstr>Q-40</vt:lpstr>
      <vt:lpstr>Q-41</vt:lpstr>
      <vt:lpstr>Q-42</vt:lpstr>
      <vt:lpstr>Q-43</vt:lpstr>
      <vt:lpstr>Q-44</vt:lpstr>
      <vt:lpstr>Q-45</vt:lpstr>
      <vt:lpstr>Q-46</vt:lpstr>
      <vt:lpstr>Q-47</vt:lpstr>
      <vt:lpstr>Q-48</vt:lpstr>
      <vt:lpstr>Q-49</vt:lpstr>
      <vt:lpstr>Q-50</vt:lpstr>
      <vt:lpstr>Q-51</vt:lpstr>
      <vt:lpstr>Q-52</vt:lpstr>
      <vt:lpstr>Q-53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Q-54</vt:lpstr>
      <vt:lpstr>Q-55</vt:lpstr>
      <vt:lpstr>Q-55</vt:lpstr>
      <vt:lpstr>Q-55</vt:lpstr>
      <vt:lpstr>Q-55</vt:lpstr>
      <vt:lpstr>Q-55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Ramakant Rode</dc:creator>
  <cp:lastModifiedBy>AMOL</cp:lastModifiedBy>
  <cp:revision>384</cp:revision>
  <dcterms:created xsi:type="dcterms:W3CDTF">2014-07-01T10:28:01Z</dcterms:created>
  <dcterms:modified xsi:type="dcterms:W3CDTF">2022-06-17T04:20:14Z</dcterms:modified>
</cp:coreProperties>
</file>